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4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7" d="100"/>
          <a:sy n="107" d="100"/>
        </p:scale>
        <p:origin x="-84" y="-3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1714753" y="685800"/>
            <a:ext cx="34293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695457625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" name="Shape 8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hape 8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Shape 8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Shape 9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Shape 9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8" name="Shape 9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10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Shape 10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hape 13"/>
          <p:cNvSpPr txBox="1">
            <a:spLocks noGrp="1"/>
          </p:cNvSpPr>
          <p:nvPr>
            <p:ph type="ctrTitle"/>
          </p:nvPr>
        </p:nvSpPr>
        <p:spPr>
          <a:xfrm>
            <a:off x="1997075" y="1461141"/>
            <a:ext cx="6400799" cy="14700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indent="304800">
              <a:buSzPct val="100000"/>
              <a:defRPr sz="4800" b="1"/>
            </a:lvl1pPr>
            <a:lvl2pPr indent="304800">
              <a:buSzPct val="100000"/>
              <a:defRPr sz="4800" b="1"/>
            </a:lvl2pPr>
            <a:lvl3pPr indent="304800">
              <a:buSzPct val="100000"/>
              <a:defRPr sz="4800" b="1"/>
            </a:lvl3pPr>
            <a:lvl4pPr indent="304800">
              <a:buSzPct val="100000"/>
              <a:defRPr sz="4800" b="1"/>
            </a:lvl4pPr>
            <a:lvl5pPr indent="304800">
              <a:buSzPct val="100000"/>
              <a:defRPr sz="4800" b="1"/>
            </a:lvl5pPr>
            <a:lvl6pPr indent="304800">
              <a:buSzPct val="100000"/>
              <a:defRPr sz="4800" b="1"/>
            </a:lvl6pPr>
            <a:lvl7pPr indent="304800">
              <a:buSzPct val="100000"/>
              <a:defRPr sz="4800" b="1"/>
            </a:lvl7pPr>
            <a:lvl8pPr indent="304800">
              <a:buSzPct val="100000"/>
              <a:defRPr sz="4800" b="1"/>
            </a:lvl8pPr>
            <a:lvl9pPr indent="304800">
              <a:buSzPct val="100000"/>
              <a:defRPr sz="4800" b="1"/>
            </a:lvl9pPr>
          </a:lstStyle>
          <a:p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subTitle" idx="1"/>
          </p:nvPr>
        </p:nvSpPr>
        <p:spPr>
          <a:xfrm>
            <a:off x="1997075" y="3002402"/>
            <a:ext cx="6400799" cy="11624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marL="0">
              <a:buClr>
                <a:srgbClr val="FFFFFF"/>
              </a:buClr>
              <a:buNone/>
              <a:defRPr>
                <a:solidFill>
                  <a:srgbClr val="FFFFFF"/>
                </a:solidFill>
              </a:defRPr>
            </a:lvl1pPr>
            <a:lvl2pPr marL="0" indent="203200">
              <a:spcBef>
                <a:spcPts val="0"/>
              </a:spcBef>
              <a:buClr>
                <a:srgbClr val="FFFFFF"/>
              </a:buClr>
              <a:buSzPct val="100000"/>
              <a:buNone/>
              <a:defRPr sz="3200">
                <a:solidFill>
                  <a:srgbClr val="FFFFFF"/>
                </a:solidFill>
              </a:defRPr>
            </a:lvl2pPr>
            <a:lvl3pPr marL="0" indent="203200">
              <a:spcBef>
                <a:spcPts val="0"/>
              </a:spcBef>
              <a:buClr>
                <a:srgbClr val="FFFFFF"/>
              </a:buClr>
              <a:buSzPct val="100000"/>
              <a:buNone/>
              <a:defRPr sz="3200">
                <a:solidFill>
                  <a:srgbClr val="FFFFFF"/>
                </a:solidFill>
              </a:defRPr>
            </a:lvl3pPr>
            <a:lvl4pPr marL="0" indent="203200">
              <a:spcBef>
                <a:spcPts val="0"/>
              </a:spcBef>
              <a:buClr>
                <a:srgbClr val="FFFFFF"/>
              </a:buClr>
              <a:buSzPct val="100000"/>
              <a:buNone/>
              <a:defRPr sz="3200">
                <a:solidFill>
                  <a:srgbClr val="FFFFFF"/>
                </a:solidFill>
              </a:defRPr>
            </a:lvl4pPr>
            <a:lvl5pPr marL="0" indent="203200">
              <a:spcBef>
                <a:spcPts val="0"/>
              </a:spcBef>
              <a:buClr>
                <a:srgbClr val="FFFFFF"/>
              </a:buClr>
              <a:buSzPct val="100000"/>
              <a:buNone/>
              <a:defRPr sz="3200">
                <a:solidFill>
                  <a:srgbClr val="FFFFFF"/>
                </a:solidFill>
              </a:defRPr>
            </a:lvl5pPr>
            <a:lvl6pPr marL="0" indent="203200">
              <a:spcBef>
                <a:spcPts val="0"/>
              </a:spcBef>
              <a:buClr>
                <a:srgbClr val="FFFFFF"/>
              </a:buClr>
              <a:buSzPct val="100000"/>
              <a:buNone/>
              <a:defRPr sz="3200">
                <a:solidFill>
                  <a:srgbClr val="FFFFFF"/>
                </a:solidFill>
              </a:defRPr>
            </a:lvl6pPr>
            <a:lvl7pPr marL="0" indent="203200">
              <a:spcBef>
                <a:spcPts val="0"/>
              </a:spcBef>
              <a:buClr>
                <a:srgbClr val="FFFFFF"/>
              </a:buClr>
              <a:buSzPct val="100000"/>
              <a:buNone/>
              <a:defRPr sz="3200">
                <a:solidFill>
                  <a:srgbClr val="FFFFFF"/>
                </a:solidFill>
              </a:defRPr>
            </a:lvl7pPr>
            <a:lvl8pPr marL="0" indent="203200">
              <a:spcBef>
                <a:spcPts val="0"/>
              </a:spcBef>
              <a:buClr>
                <a:srgbClr val="FFFFFF"/>
              </a:buClr>
              <a:buSzPct val="100000"/>
              <a:buNone/>
              <a:defRPr sz="3200">
                <a:solidFill>
                  <a:srgbClr val="FFFFFF"/>
                </a:solidFill>
              </a:defRPr>
            </a:lvl8pPr>
            <a:lvl9pPr marL="0" indent="203200">
              <a:spcBef>
                <a:spcPts val="0"/>
              </a:spcBef>
              <a:buClr>
                <a:srgbClr val="FFFFFF"/>
              </a:buClr>
              <a:buSzPct val="100000"/>
              <a:buNone/>
              <a:defRPr sz="32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15" name="Shape 15"/>
          <p:cNvSpPr/>
          <p:nvPr/>
        </p:nvSpPr>
        <p:spPr>
          <a:xfrm>
            <a:off x="0" y="0"/>
            <a:ext cx="3135299" cy="6858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16" name="Shape 16"/>
          <p:cNvSpPr/>
          <p:nvPr/>
        </p:nvSpPr>
        <p:spPr>
          <a:xfrm>
            <a:off x="3175" y="0"/>
            <a:ext cx="635000" cy="812800"/>
          </a:xfrm>
          <a:custGeom>
            <a:avLst/>
            <a:gdLst/>
            <a:ahLst/>
            <a:cxnLst/>
            <a:rect l="0" t="0" r="0" b="0"/>
            <a:pathLst>
              <a:path w="400" h="512" extrusionOk="0">
                <a:moveTo>
                  <a:pt x="400" y="512"/>
                </a:moveTo>
                <a:lnTo>
                  <a:pt x="2" y="0"/>
                </a:lnTo>
                <a:lnTo>
                  <a:pt x="0" y="0"/>
                </a:lnTo>
                <a:lnTo>
                  <a:pt x="0" y="512"/>
                </a:lnTo>
                <a:lnTo>
                  <a:pt x="400" y="512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13499999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17" name="Shape 17"/>
          <p:cNvSpPr/>
          <p:nvPr/>
        </p:nvSpPr>
        <p:spPr>
          <a:xfrm>
            <a:off x="3175" y="2555875"/>
            <a:ext cx="635000" cy="815975"/>
          </a:xfrm>
          <a:custGeom>
            <a:avLst/>
            <a:gdLst/>
            <a:ahLst/>
            <a:cxnLst/>
            <a:rect l="0" t="0" r="0" b="0"/>
            <a:pathLst>
              <a:path w="400" h="514" extrusionOk="0">
                <a:moveTo>
                  <a:pt x="400" y="0"/>
                </a:moveTo>
                <a:lnTo>
                  <a:pt x="0" y="0"/>
                </a:lnTo>
                <a:lnTo>
                  <a:pt x="0" y="514"/>
                </a:lnTo>
                <a:lnTo>
                  <a:pt x="2" y="514"/>
                </a:lnTo>
                <a:lnTo>
                  <a:pt x="400" y="0"/>
                </a:lnTo>
                <a:close/>
              </a:path>
            </a:pathLst>
          </a:custGeom>
          <a:gradFill>
            <a:gsLst>
              <a:gs pos="0">
                <a:srgbClr val="0090DA"/>
              </a:gs>
              <a:gs pos="54000">
                <a:srgbClr val="0090DA"/>
              </a:gs>
              <a:gs pos="98000">
                <a:srgbClr val="2BC4F3"/>
              </a:gs>
              <a:gs pos="100000">
                <a:srgbClr val="00AEEE"/>
              </a:gs>
            </a:gsLst>
            <a:lin ang="8100000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18" name="Shape 18"/>
          <p:cNvSpPr/>
          <p:nvPr/>
        </p:nvSpPr>
        <p:spPr>
          <a:xfrm>
            <a:off x="3175" y="1743075"/>
            <a:ext cx="635000" cy="812800"/>
          </a:xfrm>
          <a:custGeom>
            <a:avLst/>
            <a:gdLst/>
            <a:ahLst/>
            <a:cxnLst/>
            <a:rect l="0" t="0" r="0" b="0"/>
            <a:pathLst>
              <a:path w="400" h="512" extrusionOk="0">
                <a:moveTo>
                  <a:pt x="400" y="512"/>
                </a:moveTo>
                <a:lnTo>
                  <a:pt x="2" y="0"/>
                </a:lnTo>
                <a:lnTo>
                  <a:pt x="0" y="0"/>
                </a:lnTo>
                <a:lnTo>
                  <a:pt x="0" y="512"/>
                </a:lnTo>
                <a:lnTo>
                  <a:pt x="400" y="512"/>
                </a:lnTo>
                <a:close/>
              </a:path>
            </a:pathLst>
          </a:custGeom>
          <a:gradFill>
            <a:gsLst>
              <a:gs pos="0">
                <a:srgbClr val="AAAAAA"/>
              </a:gs>
              <a:gs pos="54000">
                <a:srgbClr val="AAAAAA"/>
              </a:gs>
              <a:gs pos="98000">
                <a:srgbClr val="D2D2D2"/>
              </a:gs>
              <a:gs pos="100000">
                <a:srgbClr val="B9B9B9"/>
              </a:gs>
            </a:gsLst>
            <a:lin ang="13499999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19" name="Shape 19"/>
          <p:cNvSpPr/>
          <p:nvPr/>
        </p:nvSpPr>
        <p:spPr>
          <a:xfrm>
            <a:off x="152400" y="1743075"/>
            <a:ext cx="1317625" cy="812800"/>
          </a:xfrm>
          <a:custGeom>
            <a:avLst/>
            <a:gdLst/>
            <a:ahLst/>
            <a:cxnLst/>
            <a:rect l="0" t="0" r="0" b="0"/>
            <a:pathLst>
              <a:path w="830" h="512" extrusionOk="0">
                <a:moveTo>
                  <a:pt x="398" y="512"/>
                </a:moveTo>
                <a:lnTo>
                  <a:pt x="830" y="512"/>
                </a:lnTo>
                <a:lnTo>
                  <a:pt x="432" y="0"/>
                </a:lnTo>
                <a:lnTo>
                  <a:pt x="0" y="0"/>
                </a:lnTo>
                <a:lnTo>
                  <a:pt x="398" y="512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13499999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20" name="Shape 20"/>
          <p:cNvSpPr/>
          <p:nvPr/>
        </p:nvSpPr>
        <p:spPr>
          <a:xfrm>
            <a:off x="152400" y="4302125"/>
            <a:ext cx="1317625" cy="812800"/>
          </a:xfrm>
          <a:custGeom>
            <a:avLst/>
            <a:gdLst/>
            <a:ahLst/>
            <a:cxnLst/>
            <a:rect l="0" t="0" r="0" b="0"/>
            <a:pathLst>
              <a:path w="830" h="512" extrusionOk="0">
                <a:moveTo>
                  <a:pt x="830" y="0"/>
                </a:moveTo>
                <a:lnTo>
                  <a:pt x="398" y="0"/>
                </a:lnTo>
                <a:lnTo>
                  <a:pt x="0" y="512"/>
                </a:lnTo>
                <a:lnTo>
                  <a:pt x="432" y="512"/>
                </a:lnTo>
                <a:lnTo>
                  <a:pt x="830" y="0"/>
                </a:lnTo>
                <a:close/>
              </a:path>
            </a:pathLst>
          </a:custGeom>
          <a:gradFill>
            <a:gsLst>
              <a:gs pos="0">
                <a:srgbClr val="0090DA"/>
              </a:gs>
              <a:gs pos="54000">
                <a:srgbClr val="0090DA"/>
              </a:gs>
              <a:gs pos="98000">
                <a:srgbClr val="2BC4F3"/>
              </a:gs>
              <a:gs pos="100000">
                <a:srgbClr val="00AEEE"/>
              </a:gs>
            </a:gsLst>
            <a:lin ang="8100000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21" name="Shape 21"/>
          <p:cNvSpPr/>
          <p:nvPr/>
        </p:nvSpPr>
        <p:spPr>
          <a:xfrm>
            <a:off x="152400" y="3486150"/>
            <a:ext cx="1317625" cy="815975"/>
          </a:xfrm>
          <a:custGeom>
            <a:avLst/>
            <a:gdLst/>
            <a:ahLst/>
            <a:cxnLst/>
            <a:rect l="0" t="0" r="0" b="0"/>
            <a:pathLst>
              <a:path w="830" h="514" extrusionOk="0">
                <a:moveTo>
                  <a:pt x="432" y="0"/>
                </a:moveTo>
                <a:lnTo>
                  <a:pt x="0" y="0"/>
                </a:lnTo>
                <a:lnTo>
                  <a:pt x="398" y="514"/>
                </a:lnTo>
                <a:lnTo>
                  <a:pt x="830" y="514"/>
                </a:lnTo>
                <a:lnTo>
                  <a:pt x="432" y="0"/>
                </a:lnTo>
                <a:close/>
              </a:path>
            </a:pathLst>
          </a:custGeom>
          <a:gradFill>
            <a:gsLst>
              <a:gs pos="0">
                <a:srgbClr val="AAAAAA"/>
              </a:gs>
              <a:gs pos="54000">
                <a:srgbClr val="AAAAAA"/>
              </a:gs>
              <a:gs pos="98000">
                <a:srgbClr val="D2D2D2"/>
              </a:gs>
              <a:gs pos="100000">
                <a:srgbClr val="B9B9B9"/>
              </a:gs>
            </a:gsLst>
            <a:lin ang="13499999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22" name="Shape 22"/>
          <p:cNvSpPr/>
          <p:nvPr/>
        </p:nvSpPr>
        <p:spPr>
          <a:xfrm>
            <a:off x="984250" y="3486150"/>
            <a:ext cx="1322387" cy="815975"/>
          </a:xfrm>
          <a:custGeom>
            <a:avLst/>
            <a:gdLst/>
            <a:ahLst/>
            <a:cxnLst/>
            <a:rect l="0" t="0" r="0" b="0"/>
            <a:pathLst>
              <a:path w="833" h="514" extrusionOk="0">
                <a:moveTo>
                  <a:pt x="399" y="514"/>
                </a:moveTo>
                <a:lnTo>
                  <a:pt x="833" y="514"/>
                </a:lnTo>
                <a:lnTo>
                  <a:pt x="435" y="0"/>
                </a:lnTo>
                <a:lnTo>
                  <a:pt x="0" y="0"/>
                </a:lnTo>
                <a:lnTo>
                  <a:pt x="399" y="514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13499999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23" name="Shape 23"/>
          <p:cNvSpPr/>
          <p:nvPr/>
        </p:nvSpPr>
        <p:spPr>
          <a:xfrm>
            <a:off x="3175" y="3486150"/>
            <a:ext cx="635000" cy="815975"/>
          </a:xfrm>
          <a:custGeom>
            <a:avLst/>
            <a:gdLst/>
            <a:ahLst/>
            <a:cxnLst/>
            <a:rect l="0" t="0" r="0" b="0"/>
            <a:pathLst>
              <a:path w="400" h="514" extrusionOk="0">
                <a:moveTo>
                  <a:pt x="2" y="0"/>
                </a:moveTo>
                <a:lnTo>
                  <a:pt x="0" y="0"/>
                </a:lnTo>
                <a:lnTo>
                  <a:pt x="0" y="514"/>
                </a:lnTo>
                <a:lnTo>
                  <a:pt x="400" y="514"/>
                </a:lnTo>
                <a:lnTo>
                  <a:pt x="2" y="0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13499999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24" name="Shape 24"/>
          <p:cNvSpPr/>
          <p:nvPr/>
        </p:nvSpPr>
        <p:spPr>
          <a:xfrm>
            <a:off x="984250" y="6045200"/>
            <a:ext cx="1322387" cy="812800"/>
          </a:xfrm>
          <a:custGeom>
            <a:avLst/>
            <a:gdLst/>
            <a:ahLst/>
            <a:cxnLst/>
            <a:rect l="0" t="0" r="0" b="0"/>
            <a:pathLst>
              <a:path w="833" h="512" extrusionOk="0">
                <a:moveTo>
                  <a:pt x="399" y="0"/>
                </a:moveTo>
                <a:lnTo>
                  <a:pt x="0" y="512"/>
                </a:lnTo>
                <a:lnTo>
                  <a:pt x="435" y="512"/>
                </a:lnTo>
                <a:lnTo>
                  <a:pt x="833" y="0"/>
                </a:lnTo>
                <a:lnTo>
                  <a:pt x="399" y="0"/>
                </a:lnTo>
                <a:close/>
              </a:path>
            </a:pathLst>
          </a:custGeom>
          <a:gradFill>
            <a:gsLst>
              <a:gs pos="0">
                <a:srgbClr val="0090DA"/>
              </a:gs>
              <a:gs pos="54000">
                <a:srgbClr val="0090DA"/>
              </a:gs>
              <a:gs pos="98000">
                <a:srgbClr val="2BC4F3"/>
              </a:gs>
              <a:gs pos="100000">
                <a:srgbClr val="00AEEE"/>
              </a:gs>
            </a:gsLst>
            <a:lin ang="8100000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25" name="Shape 25"/>
          <p:cNvSpPr/>
          <p:nvPr/>
        </p:nvSpPr>
        <p:spPr>
          <a:xfrm>
            <a:off x="984250" y="5232400"/>
            <a:ext cx="1322387" cy="812800"/>
          </a:xfrm>
          <a:custGeom>
            <a:avLst/>
            <a:gdLst/>
            <a:ahLst/>
            <a:cxnLst/>
            <a:rect l="0" t="0" r="0" b="0"/>
            <a:pathLst>
              <a:path w="833" h="512" extrusionOk="0">
                <a:moveTo>
                  <a:pt x="435" y="0"/>
                </a:moveTo>
                <a:lnTo>
                  <a:pt x="0" y="0"/>
                </a:lnTo>
                <a:lnTo>
                  <a:pt x="399" y="512"/>
                </a:lnTo>
                <a:lnTo>
                  <a:pt x="833" y="512"/>
                </a:lnTo>
                <a:lnTo>
                  <a:pt x="435" y="0"/>
                </a:lnTo>
                <a:close/>
              </a:path>
            </a:pathLst>
          </a:custGeom>
          <a:gradFill>
            <a:gsLst>
              <a:gs pos="0">
                <a:srgbClr val="AAAAAA"/>
              </a:gs>
              <a:gs pos="54000">
                <a:srgbClr val="AAAAAA"/>
              </a:gs>
              <a:gs pos="98000">
                <a:srgbClr val="D2D2D2"/>
              </a:gs>
              <a:gs pos="100000">
                <a:srgbClr val="B9B9B9"/>
              </a:gs>
            </a:gsLst>
            <a:lin ang="13499999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26" name="Shape 26"/>
          <p:cNvSpPr/>
          <p:nvPr/>
        </p:nvSpPr>
        <p:spPr>
          <a:xfrm>
            <a:off x="1820863" y="5232400"/>
            <a:ext cx="1317625" cy="812800"/>
          </a:xfrm>
          <a:custGeom>
            <a:avLst/>
            <a:gdLst/>
            <a:ahLst/>
            <a:cxnLst/>
            <a:rect l="0" t="0" r="0" b="0"/>
            <a:pathLst>
              <a:path w="830" h="512" extrusionOk="0">
                <a:moveTo>
                  <a:pt x="434" y="0"/>
                </a:moveTo>
                <a:lnTo>
                  <a:pt x="0" y="0"/>
                </a:lnTo>
                <a:lnTo>
                  <a:pt x="398" y="512"/>
                </a:lnTo>
                <a:lnTo>
                  <a:pt x="830" y="512"/>
                </a:lnTo>
                <a:lnTo>
                  <a:pt x="434" y="0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13499999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27" name="Shape 27"/>
          <p:cNvSpPr/>
          <p:nvPr/>
        </p:nvSpPr>
        <p:spPr>
          <a:xfrm>
            <a:off x="3175" y="812800"/>
            <a:ext cx="635000" cy="812800"/>
          </a:xfrm>
          <a:custGeom>
            <a:avLst/>
            <a:gdLst/>
            <a:ahLst/>
            <a:cxnLst/>
            <a:rect l="0" t="0" r="0" b="0"/>
            <a:pathLst>
              <a:path w="400" h="512" extrusionOk="0">
                <a:moveTo>
                  <a:pt x="400" y="0"/>
                </a:moveTo>
                <a:lnTo>
                  <a:pt x="0" y="0"/>
                </a:lnTo>
                <a:lnTo>
                  <a:pt x="0" y="512"/>
                </a:lnTo>
                <a:lnTo>
                  <a:pt x="2" y="512"/>
                </a:lnTo>
                <a:lnTo>
                  <a:pt x="400" y="0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8100000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28" name="Shape 28"/>
          <p:cNvSpPr/>
          <p:nvPr/>
        </p:nvSpPr>
        <p:spPr>
          <a:xfrm>
            <a:off x="152400" y="2555875"/>
            <a:ext cx="1317625" cy="815975"/>
          </a:xfrm>
          <a:custGeom>
            <a:avLst/>
            <a:gdLst/>
            <a:ahLst/>
            <a:cxnLst/>
            <a:rect l="0" t="0" r="0" b="0"/>
            <a:pathLst>
              <a:path w="830" h="514" extrusionOk="0">
                <a:moveTo>
                  <a:pt x="0" y="514"/>
                </a:moveTo>
                <a:lnTo>
                  <a:pt x="432" y="514"/>
                </a:lnTo>
                <a:lnTo>
                  <a:pt x="830" y="0"/>
                </a:lnTo>
                <a:lnTo>
                  <a:pt x="398" y="0"/>
                </a:lnTo>
                <a:lnTo>
                  <a:pt x="0" y="514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8100000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29" name="Shape 29"/>
          <p:cNvSpPr/>
          <p:nvPr/>
        </p:nvSpPr>
        <p:spPr>
          <a:xfrm>
            <a:off x="984250" y="4302125"/>
            <a:ext cx="1322387" cy="812800"/>
          </a:xfrm>
          <a:custGeom>
            <a:avLst/>
            <a:gdLst/>
            <a:ahLst/>
            <a:cxnLst/>
            <a:rect l="0" t="0" r="0" b="0"/>
            <a:pathLst>
              <a:path w="833" h="512" extrusionOk="0">
                <a:moveTo>
                  <a:pt x="0" y="512"/>
                </a:moveTo>
                <a:lnTo>
                  <a:pt x="435" y="512"/>
                </a:lnTo>
                <a:lnTo>
                  <a:pt x="833" y="0"/>
                </a:lnTo>
                <a:lnTo>
                  <a:pt x="399" y="0"/>
                </a:lnTo>
                <a:lnTo>
                  <a:pt x="0" y="512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8100000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30" name="Shape 30"/>
          <p:cNvSpPr/>
          <p:nvPr/>
        </p:nvSpPr>
        <p:spPr>
          <a:xfrm>
            <a:off x="3175" y="4302125"/>
            <a:ext cx="635000" cy="812800"/>
          </a:xfrm>
          <a:custGeom>
            <a:avLst/>
            <a:gdLst/>
            <a:ahLst/>
            <a:cxnLst/>
            <a:rect l="0" t="0" r="0" b="0"/>
            <a:pathLst>
              <a:path w="400" h="512" extrusionOk="0">
                <a:moveTo>
                  <a:pt x="400" y="0"/>
                </a:moveTo>
                <a:lnTo>
                  <a:pt x="0" y="0"/>
                </a:lnTo>
                <a:lnTo>
                  <a:pt x="0" y="512"/>
                </a:lnTo>
                <a:lnTo>
                  <a:pt x="2" y="512"/>
                </a:lnTo>
                <a:lnTo>
                  <a:pt x="400" y="0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8100000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31" name="Shape 31"/>
          <p:cNvSpPr/>
          <p:nvPr/>
        </p:nvSpPr>
        <p:spPr>
          <a:xfrm>
            <a:off x="1820863" y="6045200"/>
            <a:ext cx="1317625" cy="812800"/>
          </a:xfrm>
          <a:custGeom>
            <a:avLst/>
            <a:gdLst/>
            <a:ahLst/>
            <a:cxnLst/>
            <a:rect l="0" t="0" r="0" b="0"/>
            <a:pathLst>
              <a:path w="830" h="512" extrusionOk="0">
                <a:moveTo>
                  <a:pt x="398" y="0"/>
                </a:moveTo>
                <a:lnTo>
                  <a:pt x="0" y="512"/>
                </a:lnTo>
                <a:lnTo>
                  <a:pt x="434" y="512"/>
                </a:lnTo>
                <a:lnTo>
                  <a:pt x="830" y="0"/>
                </a:lnTo>
                <a:lnTo>
                  <a:pt x="398" y="0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8100000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32" name="Shape 32"/>
          <p:cNvSpPr/>
          <p:nvPr/>
        </p:nvSpPr>
        <p:spPr>
          <a:xfrm>
            <a:off x="152400" y="6045200"/>
            <a:ext cx="1317625" cy="812800"/>
          </a:xfrm>
          <a:custGeom>
            <a:avLst/>
            <a:gdLst/>
            <a:ahLst/>
            <a:cxnLst/>
            <a:rect l="0" t="0" r="0" b="0"/>
            <a:pathLst>
              <a:path w="830" h="512" extrusionOk="0">
                <a:moveTo>
                  <a:pt x="398" y="0"/>
                </a:moveTo>
                <a:lnTo>
                  <a:pt x="0" y="512"/>
                </a:lnTo>
                <a:lnTo>
                  <a:pt x="432" y="512"/>
                </a:lnTo>
                <a:lnTo>
                  <a:pt x="830" y="0"/>
                </a:lnTo>
                <a:lnTo>
                  <a:pt x="398" y="0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8100000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33" name="Shape 33"/>
          <p:cNvSpPr/>
          <p:nvPr/>
        </p:nvSpPr>
        <p:spPr>
          <a:xfrm>
            <a:off x="3175" y="6045200"/>
            <a:ext cx="635000" cy="812800"/>
          </a:xfrm>
          <a:custGeom>
            <a:avLst/>
            <a:gdLst/>
            <a:ahLst/>
            <a:cxnLst/>
            <a:rect l="0" t="0" r="0" b="0"/>
            <a:pathLst>
              <a:path w="400" h="512" extrusionOk="0">
                <a:moveTo>
                  <a:pt x="400" y="0"/>
                </a:moveTo>
                <a:lnTo>
                  <a:pt x="0" y="0"/>
                </a:lnTo>
                <a:lnTo>
                  <a:pt x="0" y="512"/>
                </a:lnTo>
                <a:lnTo>
                  <a:pt x="2" y="512"/>
                </a:lnTo>
                <a:lnTo>
                  <a:pt x="400" y="0"/>
                </a:lnTo>
                <a:close/>
              </a:path>
            </a:pathLst>
          </a:custGeom>
          <a:gradFill>
            <a:gsLst>
              <a:gs pos="0">
                <a:srgbClr val="0090DA"/>
              </a:gs>
              <a:gs pos="54000">
                <a:srgbClr val="0090DA"/>
              </a:gs>
              <a:gs pos="98000">
                <a:srgbClr val="2BC4F3"/>
              </a:gs>
              <a:gs pos="100000">
                <a:srgbClr val="00AEEE"/>
              </a:gs>
            </a:gsLst>
            <a:lin ang="8100000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34" name="Shape 34"/>
          <p:cNvSpPr/>
          <p:nvPr/>
        </p:nvSpPr>
        <p:spPr>
          <a:xfrm>
            <a:off x="3175" y="5232400"/>
            <a:ext cx="635000" cy="812800"/>
          </a:xfrm>
          <a:custGeom>
            <a:avLst/>
            <a:gdLst/>
            <a:ahLst/>
            <a:cxnLst/>
            <a:rect l="0" t="0" r="0" b="0"/>
            <a:pathLst>
              <a:path w="400" h="512" extrusionOk="0">
                <a:moveTo>
                  <a:pt x="400" y="512"/>
                </a:moveTo>
                <a:lnTo>
                  <a:pt x="2" y="0"/>
                </a:lnTo>
                <a:lnTo>
                  <a:pt x="0" y="0"/>
                </a:lnTo>
                <a:lnTo>
                  <a:pt x="0" y="512"/>
                </a:lnTo>
                <a:lnTo>
                  <a:pt x="400" y="512"/>
                </a:lnTo>
                <a:close/>
              </a:path>
            </a:pathLst>
          </a:custGeom>
          <a:gradFill>
            <a:gsLst>
              <a:gs pos="0">
                <a:srgbClr val="AAAAAA"/>
              </a:gs>
              <a:gs pos="54000">
                <a:srgbClr val="AAAAAA"/>
              </a:gs>
              <a:gs pos="98000">
                <a:srgbClr val="D2D2D2"/>
              </a:gs>
              <a:gs pos="100000">
                <a:srgbClr val="B9B9B9"/>
              </a:gs>
            </a:gsLst>
            <a:lin ang="13499999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35" name="Shape 35"/>
          <p:cNvSpPr/>
          <p:nvPr/>
        </p:nvSpPr>
        <p:spPr>
          <a:xfrm>
            <a:off x="152400" y="5232400"/>
            <a:ext cx="1317625" cy="812800"/>
          </a:xfrm>
          <a:custGeom>
            <a:avLst/>
            <a:gdLst/>
            <a:ahLst/>
            <a:cxnLst/>
            <a:rect l="0" t="0" r="0" b="0"/>
            <a:pathLst>
              <a:path w="830" h="512" extrusionOk="0">
                <a:moveTo>
                  <a:pt x="398" y="512"/>
                </a:moveTo>
                <a:lnTo>
                  <a:pt x="830" y="512"/>
                </a:lnTo>
                <a:lnTo>
                  <a:pt x="432" y="0"/>
                </a:lnTo>
                <a:lnTo>
                  <a:pt x="0" y="0"/>
                </a:lnTo>
                <a:lnTo>
                  <a:pt x="398" y="512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13499999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36" name="Shape 36"/>
          <p:cNvSpPr/>
          <p:nvPr/>
        </p:nvSpPr>
        <p:spPr>
          <a:xfrm>
            <a:off x="7415211" y="0"/>
            <a:ext cx="1555750" cy="816301"/>
          </a:xfrm>
          <a:custGeom>
            <a:avLst/>
            <a:gdLst/>
            <a:ahLst/>
            <a:cxnLst/>
            <a:rect l="0" t="0" r="0" b="0"/>
            <a:pathLst>
              <a:path w="980" h="607" extrusionOk="0">
                <a:moveTo>
                  <a:pt x="510" y="607"/>
                </a:moveTo>
                <a:lnTo>
                  <a:pt x="980" y="0"/>
                </a:lnTo>
                <a:lnTo>
                  <a:pt x="470" y="0"/>
                </a:lnTo>
                <a:lnTo>
                  <a:pt x="0" y="607"/>
                </a:lnTo>
                <a:lnTo>
                  <a:pt x="510" y="607"/>
                </a:lnTo>
                <a:lnTo>
                  <a:pt x="510" y="607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18899999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37" name="Shape 37"/>
          <p:cNvSpPr/>
          <p:nvPr/>
        </p:nvSpPr>
        <p:spPr>
          <a:xfrm>
            <a:off x="8397875" y="1746911"/>
            <a:ext cx="746125" cy="813611"/>
          </a:xfrm>
          <a:custGeom>
            <a:avLst/>
            <a:gdLst/>
            <a:ahLst/>
            <a:cxnLst/>
            <a:rect l="0" t="0" r="0" b="0"/>
            <a:pathLst>
              <a:path w="470" h="605" extrusionOk="0">
                <a:moveTo>
                  <a:pt x="470" y="0"/>
                </a:moveTo>
                <a:lnTo>
                  <a:pt x="0" y="605"/>
                </a:lnTo>
                <a:lnTo>
                  <a:pt x="470" y="605"/>
                </a:lnTo>
                <a:lnTo>
                  <a:pt x="470" y="0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18899999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38" name="Shape 38"/>
          <p:cNvSpPr/>
          <p:nvPr/>
        </p:nvSpPr>
        <p:spPr>
          <a:xfrm>
            <a:off x="8397875" y="2560524"/>
            <a:ext cx="746125" cy="813611"/>
          </a:xfrm>
          <a:custGeom>
            <a:avLst/>
            <a:gdLst/>
            <a:ahLst/>
            <a:cxnLst/>
            <a:rect l="0" t="0" r="0" b="0"/>
            <a:pathLst>
              <a:path w="470" h="605" extrusionOk="0">
                <a:moveTo>
                  <a:pt x="0" y="0"/>
                </a:moveTo>
                <a:lnTo>
                  <a:pt x="470" y="605"/>
                </a:lnTo>
                <a:lnTo>
                  <a:pt x="470" y="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2700000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39" name="Shape 39"/>
          <p:cNvSpPr/>
          <p:nvPr/>
        </p:nvSpPr>
        <p:spPr>
          <a:xfrm>
            <a:off x="8397875" y="2689"/>
            <a:ext cx="746125" cy="813611"/>
          </a:xfrm>
          <a:custGeom>
            <a:avLst/>
            <a:gdLst/>
            <a:ahLst/>
            <a:cxnLst/>
            <a:rect l="0" t="0" r="0" b="0"/>
            <a:pathLst>
              <a:path w="470" h="605" extrusionOk="0">
                <a:moveTo>
                  <a:pt x="470" y="0"/>
                </a:moveTo>
                <a:lnTo>
                  <a:pt x="0" y="605"/>
                </a:lnTo>
                <a:lnTo>
                  <a:pt x="470" y="605"/>
                </a:lnTo>
                <a:lnTo>
                  <a:pt x="470" y="0"/>
                </a:lnTo>
                <a:close/>
              </a:path>
            </a:pathLst>
          </a:custGeom>
          <a:gradFill>
            <a:gsLst>
              <a:gs pos="0">
                <a:srgbClr val="0090DA"/>
              </a:gs>
              <a:gs pos="54000">
                <a:srgbClr val="0090DA"/>
              </a:gs>
              <a:gs pos="98000">
                <a:srgbClr val="2BC4F3"/>
              </a:gs>
              <a:gs pos="100000">
                <a:srgbClr val="00AEEE"/>
              </a:gs>
            </a:gsLst>
            <a:lin ang="18899999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40" name="Shape 40"/>
          <p:cNvSpPr/>
          <p:nvPr/>
        </p:nvSpPr>
        <p:spPr>
          <a:xfrm>
            <a:off x="8397875" y="816300"/>
            <a:ext cx="746125" cy="809578"/>
          </a:xfrm>
          <a:custGeom>
            <a:avLst/>
            <a:gdLst/>
            <a:ahLst/>
            <a:cxnLst/>
            <a:rect l="0" t="0" r="0" b="0"/>
            <a:pathLst>
              <a:path w="470" h="602" extrusionOk="0">
                <a:moveTo>
                  <a:pt x="0" y="0"/>
                </a:moveTo>
                <a:lnTo>
                  <a:pt x="470" y="602"/>
                </a:lnTo>
                <a:lnTo>
                  <a:pt x="470" y="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AAAAAA"/>
              </a:gs>
              <a:gs pos="54000">
                <a:srgbClr val="AAAAAA"/>
              </a:gs>
              <a:gs pos="98000">
                <a:srgbClr val="D2D2D2"/>
              </a:gs>
              <a:gs pos="100000">
                <a:srgbClr val="B9B9B9"/>
              </a:gs>
            </a:gsLst>
            <a:lin ang="13499999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41" name="Shape 41"/>
          <p:cNvSpPr/>
          <p:nvPr/>
        </p:nvSpPr>
        <p:spPr>
          <a:xfrm>
            <a:off x="7415211" y="816300"/>
            <a:ext cx="1555750" cy="813611"/>
          </a:xfrm>
          <a:custGeom>
            <a:avLst/>
            <a:gdLst/>
            <a:ahLst/>
            <a:cxnLst/>
            <a:rect l="0" t="0" r="0" b="0"/>
            <a:pathLst>
              <a:path w="980" h="605" extrusionOk="0">
                <a:moveTo>
                  <a:pt x="510" y="0"/>
                </a:moveTo>
                <a:lnTo>
                  <a:pt x="980" y="605"/>
                </a:lnTo>
                <a:lnTo>
                  <a:pt x="470" y="605"/>
                </a:lnTo>
                <a:lnTo>
                  <a:pt x="0" y="0"/>
                </a:lnTo>
                <a:lnTo>
                  <a:pt x="510" y="0"/>
                </a:lnTo>
                <a:lnTo>
                  <a:pt x="510" y="0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2700000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Shape 43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6879600" cy="11430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44" name="Shape 44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8401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45" name="Shape 45"/>
          <p:cNvSpPr/>
          <p:nvPr/>
        </p:nvSpPr>
        <p:spPr>
          <a:xfrm>
            <a:off x="7415211" y="0"/>
            <a:ext cx="1555750" cy="816301"/>
          </a:xfrm>
          <a:custGeom>
            <a:avLst/>
            <a:gdLst/>
            <a:ahLst/>
            <a:cxnLst/>
            <a:rect l="0" t="0" r="0" b="0"/>
            <a:pathLst>
              <a:path w="980" h="607" extrusionOk="0">
                <a:moveTo>
                  <a:pt x="510" y="607"/>
                </a:moveTo>
                <a:lnTo>
                  <a:pt x="980" y="0"/>
                </a:lnTo>
                <a:lnTo>
                  <a:pt x="470" y="0"/>
                </a:lnTo>
                <a:lnTo>
                  <a:pt x="0" y="607"/>
                </a:lnTo>
                <a:lnTo>
                  <a:pt x="510" y="607"/>
                </a:lnTo>
                <a:lnTo>
                  <a:pt x="510" y="607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18899999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46" name="Shape 46"/>
          <p:cNvSpPr/>
          <p:nvPr/>
        </p:nvSpPr>
        <p:spPr>
          <a:xfrm>
            <a:off x="8397875" y="1746911"/>
            <a:ext cx="746125" cy="813611"/>
          </a:xfrm>
          <a:custGeom>
            <a:avLst/>
            <a:gdLst/>
            <a:ahLst/>
            <a:cxnLst/>
            <a:rect l="0" t="0" r="0" b="0"/>
            <a:pathLst>
              <a:path w="470" h="605" extrusionOk="0">
                <a:moveTo>
                  <a:pt x="470" y="0"/>
                </a:moveTo>
                <a:lnTo>
                  <a:pt x="0" y="605"/>
                </a:lnTo>
                <a:lnTo>
                  <a:pt x="470" y="605"/>
                </a:lnTo>
                <a:lnTo>
                  <a:pt x="470" y="0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18899999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47" name="Shape 47"/>
          <p:cNvSpPr/>
          <p:nvPr/>
        </p:nvSpPr>
        <p:spPr>
          <a:xfrm>
            <a:off x="8397875" y="2560524"/>
            <a:ext cx="746125" cy="813611"/>
          </a:xfrm>
          <a:custGeom>
            <a:avLst/>
            <a:gdLst/>
            <a:ahLst/>
            <a:cxnLst/>
            <a:rect l="0" t="0" r="0" b="0"/>
            <a:pathLst>
              <a:path w="470" h="605" extrusionOk="0">
                <a:moveTo>
                  <a:pt x="0" y="0"/>
                </a:moveTo>
                <a:lnTo>
                  <a:pt x="470" y="605"/>
                </a:lnTo>
                <a:lnTo>
                  <a:pt x="470" y="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2700000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48" name="Shape 48"/>
          <p:cNvSpPr/>
          <p:nvPr/>
        </p:nvSpPr>
        <p:spPr>
          <a:xfrm>
            <a:off x="7415211" y="816300"/>
            <a:ext cx="1555750" cy="813611"/>
          </a:xfrm>
          <a:custGeom>
            <a:avLst/>
            <a:gdLst/>
            <a:ahLst/>
            <a:cxnLst/>
            <a:rect l="0" t="0" r="0" b="0"/>
            <a:pathLst>
              <a:path w="980" h="605" extrusionOk="0">
                <a:moveTo>
                  <a:pt x="510" y="0"/>
                </a:moveTo>
                <a:lnTo>
                  <a:pt x="980" y="605"/>
                </a:lnTo>
                <a:lnTo>
                  <a:pt x="470" y="605"/>
                </a:lnTo>
                <a:lnTo>
                  <a:pt x="0" y="0"/>
                </a:lnTo>
                <a:lnTo>
                  <a:pt x="510" y="0"/>
                </a:lnTo>
                <a:lnTo>
                  <a:pt x="510" y="0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2700000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6879600" cy="11430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51" name="Shape 5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599" cy="48401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endParaRPr/>
          </a:p>
        </p:txBody>
      </p:sp>
      <p:sp>
        <p:nvSpPr>
          <p:cNvPr id="52" name="Shape 52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599" cy="48401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endParaRPr/>
          </a:p>
        </p:txBody>
      </p:sp>
      <p:sp>
        <p:nvSpPr>
          <p:cNvPr id="53" name="Shape 53"/>
          <p:cNvSpPr/>
          <p:nvPr/>
        </p:nvSpPr>
        <p:spPr>
          <a:xfrm>
            <a:off x="7415211" y="0"/>
            <a:ext cx="1555750" cy="816301"/>
          </a:xfrm>
          <a:custGeom>
            <a:avLst/>
            <a:gdLst/>
            <a:ahLst/>
            <a:cxnLst/>
            <a:rect l="0" t="0" r="0" b="0"/>
            <a:pathLst>
              <a:path w="980" h="607" extrusionOk="0">
                <a:moveTo>
                  <a:pt x="510" y="607"/>
                </a:moveTo>
                <a:lnTo>
                  <a:pt x="980" y="0"/>
                </a:lnTo>
                <a:lnTo>
                  <a:pt x="470" y="0"/>
                </a:lnTo>
                <a:lnTo>
                  <a:pt x="0" y="607"/>
                </a:lnTo>
                <a:lnTo>
                  <a:pt x="510" y="607"/>
                </a:lnTo>
                <a:lnTo>
                  <a:pt x="510" y="607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18899999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54" name="Shape 54"/>
          <p:cNvSpPr/>
          <p:nvPr/>
        </p:nvSpPr>
        <p:spPr>
          <a:xfrm>
            <a:off x="8397875" y="1746911"/>
            <a:ext cx="746125" cy="813611"/>
          </a:xfrm>
          <a:custGeom>
            <a:avLst/>
            <a:gdLst/>
            <a:ahLst/>
            <a:cxnLst/>
            <a:rect l="0" t="0" r="0" b="0"/>
            <a:pathLst>
              <a:path w="470" h="605" extrusionOk="0">
                <a:moveTo>
                  <a:pt x="470" y="0"/>
                </a:moveTo>
                <a:lnTo>
                  <a:pt x="0" y="605"/>
                </a:lnTo>
                <a:lnTo>
                  <a:pt x="470" y="605"/>
                </a:lnTo>
                <a:lnTo>
                  <a:pt x="470" y="0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18899999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55" name="Shape 55"/>
          <p:cNvSpPr/>
          <p:nvPr/>
        </p:nvSpPr>
        <p:spPr>
          <a:xfrm>
            <a:off x="8397875" y="2560524"/>
            <a:ext cx="746125" cy="813611"/>
          </a:xfrm>
          <a:custGeom>
            <a:avLst/>
            <a:gdLst/>
            <a:ahLst/>
            <a:cxnLst/>
            <a:rect l="0" t="0" r="0" b="0"/>
            <a:pathLst>
              <a:path w="470" h="605" extrusionOk="0">
                <a:moveTo>
                  <a:pt x="0" y="0"/>
                </a:moveTo>
                <a:lnTo>
                  <a:pt x="470" y="605"/>
                </a:lnTo>
                <a:lnTo>
                  <a:pt x="470" y="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2700000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56" name="Shape 56"/>
          <p:cNvSpPr/>
          <p:nvPr/>
        </p:nvSpPr>
        <p:spPr>
          <a:xfrm>
            <a:off x="7415211" y="816300"/>
            <a:ext cx="1555750" cy="813611"/>
          </a:xfrm>
          <a:custGeom>
            <a:avLst/>
            <a:gdLst/>
            <a:ahLst/>
            <a:cxnLst/>
            <a:rect l="0" t="0" r="0" b="0"/>
            <a:pathLst>
              <a:path w="980" h="605" extrusionOk="0">
                <a:moveTo>
                  <a:pt x="510" y="0"/>
                </a:moveTo>
                <a:lnTo>
                  <a:pt x="980" y="605"/>
                </a:lnTo>
                <a:lnTo>
                  <a:pt x="470" y="605"/>
                </a:lnTo>
                <a:lnTo>
                  <a:pt x="0" y="0"/>
                </a:lnTo>
                <a:lnTo>
                  <a:pt x="510" y="0"/>
                </a:lnTo>
                <a:lnTo>
                  <a:pt x="510" y="0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2700000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hape 58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6879600" cy="11430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59" name="Shape 59"/>
          <p:cNvSpPr/>
          <p:nvPr/>
        </p:nvSpPr>
        <p:spPr>
          <a:xfrm>
            <a:off x="3175" y="3486150"/>
            <a:ext cx="635000" cy="815975"/>
          </a:xfrm>
          <a:custGeom>
            <a:avLst/>
            <a:gdLst/>
            <a:ahLst/>
            <a:cxnLst/>
            <a:rect l="0" t="0" r="0" b="0"/>
            <a:pathLst>
              <a:path w="400" h="514" extrusionOk="0">
                <a:moveTo>
                  <a:pt x="2" y="0"/>
                </a:moveTo>
                <a:lnTo>
                  <a:pt x="0" y="0"/>
                </a:lnTo>
                <a:lnTo>
                  <a:pt x="0" y="514"/>
                </a:lnTo>
                <a:lnTo>
                  <a:pt x="400" y="514"/>
                </a:lnTo>
                <a:lnTo>
                  <a:pt x="2" y="0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13499999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60" name="Shape 60"/>
          <p:cNvSpPr/>
          <p:nvPr/>
        </p:nvSpPr>
        <p:spPr>
          <a:xfrm>
            <a:off x="3175" y="4302125"/>
            <a:ext cx="635000" cy="812800"/>
          </a:xfrm>
          <a:custGeom>
            <a:avLst/>
            <a:gdLst/>
            <a:ahLst/>
            <a:cxnLst/>
            <a:rect l="0" t="0" r="0" b="0"/>
            <a:pathLst>
              <a:path w="400" h="512" extrusionOk="0">
                <a:moveTo>
                  <a:pt x="400" y="0"/>
                </a:moveTo>
                <a:lnTo>
                  <a:pt x="0" y="0"/>
                </a:lnTo>
                <a:lnTo>
                  <a:pt x="0" y="512"/>
                </a:lnTo>
                <a:lnTo>
                  <a:pt x="2" y="512"/>
                </a:lnTo>
                <a:lnTo>
                  <a:pt x="400" y="0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8100000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61" name="Shape 61"/>
          <p:cNvSpPr/>
          <p:nvPr/>
        </p:nvSpPr>
        <p:spPr>
          <a:xfrm>
            <a:off x="152400" y="6045200"/>
            <a:ext cx="1317625" cy="812800"/>
          </a:xfrm>
          <a:custGeom>
            <a:avLst/>
            <a:gdLst/>
            <a:ahLst/>
            <a:cxnLst/>
            <a:rect l="0" t="0" r="0" b="0"/>
            <a:pathLst>
              <a:path w="830" h="512" extrusionOk="0">
                <a:moveTo>
                  <a:pt x="398" y="0"/>
                </a:moveTo>
                <a:lnTo>
                  <a:pt x="0" y="512"/>
                </a:lnTo>
                <a:lnTo>
                  <a:pt x="432" y="512"/>
                </a:lnTo>
                <a:lnTo>
                  <a:pt x="830" y="0"/>
                </a:lnTo>
                <a:lnTo>
                  <a:pt x="398" y="0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8100000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62" name="Shape 62"/>
          <p:cNvSpPr/>
          <p:nvPr/>
        </p:nvSpPr>
        <p:spPr>
          <a:xfrm>
            <a:off x="152400" y="5232400"/>
            <a:ext cx="1317625" cy="812800"/>
          </a:xfrm>
          <a:custGeom>
            <a:avLst/>
            <a:gdLst/>
            <a:ahLst/>
            <a:cxnLst/>
            <a:rect l="0" t="0" r="0" b="0"/>
            <a:pathLst>
              <a:path w="830" h="512" extrusionOk="0">
                <a:moveTo>
                  <a:pt x="398" y="512"/>
                </a:moveTo>
                <a:lnTo>
                  <a:pt x="830" y="512"/>
                </a:lnTo>
                <a:lnTo>
                  <a:pt x="432" y="0"/>
                </a:lnTo>
                <a:lnTo>
                  <a:pt x="0" y="0"/>
                </a:lnTo>
                <a:lnTo>
                  <a:pt x="398" y="512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13499999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63" name="Shape 63"/>
          <p:cNvSpPr/>
          <p:nvPr/>
        </p:nvSpPr>
        <p:spPr>
          <a:xfrm>
            <a:off x="7415211" y="0"/>
            <a:ext cx="1555750" cy="816301"/>
          </a:xfrm>
          <a:custGeom>
            <a:avLst/>
            <a:gdLst/>
            <a:ahLst/>
            <a:cxnLst/>
            <a:rect l="0" t="0" r="0" b="0"/>
            <a:pathLst>
              <a:path w="980" h="607" extrusionOk="0">
                <a:moveTo>
                  <a:pt x="510" y="607"/>
                </a:moveTo>
                <a:lnTo>
                  <a:pt x="980" y="0"/>
                </a:lnTo>
                <a:lnTo>
                  <a:pt x="470" y="0"/>
                </a:lnTo>
                <a:lnTo>
                  <a:pt x="0" y="607"/>
                </a:lnTo>
                <a:lnTo>
                  <a:pt x="510" y="607"/>
                </a:lnTo>
                <a:lnTo>
                  <a:pt x="510" y="607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18899999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64" name="Shape 64"/>
          <p:cNvSpPr/>
          <p:nvPr/>
        </p:nvSpPr>
        <p:spPr>
          <a:xfrm>
            <a:off x="8397875" y="1746911"/>
            <a:ext cx="746125" cy="813611"/>
          </a:xfrm>
          <a:custGeom>
            <a:avLst/>
            <a:gdLst/>
            <a:ahLst/>
            <a:cxnLst/>
            <a:rect l="0" t="0" r="0" b="0"/>
            <a:pathLst>
              <a:path w="470" h="605" extrusionOk="0">
                <a:moveTo>
                  <a:pt x="470" y="0"/>
                </a:moveTo>
                <a:lnTo>
                  <a:pt x="0" y="605"/>
                </a:lnTo>
                <a:lnTo>
                  <a:pt x="470" y="605"/>
                </a:lnTo>
                <a:lnTo>
                  <a:pt x="470" y="0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18899999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65" name="Shape 65"/>
          <p:cNvSpPr/>
          <p:nvPr/>
        </p:nvSpPr>
        <p:spPr>
          <a:xfrm>
            <a:off x="8397875" y="2560524"/>
            <a:ext cx="746125" cy="813611"/>
          </a:xfrm>
          <a:custGeom>
            <a:avLst/>
            <a:gdLst/>
            <a:ahLst/>
            <a:cxnLst/>
            <a:rect l="0" t="0" r="0" b="0"/>
            <a:pathLst>
              <a:path w="470" h="605" extrusionOk="0">
                <a:moveTo>
                  <a:pt x="0" y="0"/>
                </a:moveTo>
                <a:lnTo>
                  <a:pt x="470" y="605"/>
                </a:lnTo>
                <a:lnTo>
                  <a:pt x="470" y="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2700000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66" name="Shape 66"/>
          <p:cNvSpPr/>
          <p:nvPr/>
        </p:nvSpPr>
        <p:spPr>
          <a:xfrm>
            <a:off x="7415211" y="816300"/>
            <a:ext cx="1555750" cy="813611"/>
          </a:xfrm>
          <a:custGeom>
            <a:avLst/>
            <a:gdLst/>
            <a:ahLst/>
            <a:cxnLst/>
            <a:rect l="0" t="0" r="0" b="0"/>
            <a:pathLst>
              <a:path w="980" h="605" extrusionOk="0">
                <a:moveTo>
                  <a:pt x="510" y="0"/>
                </a:moveTo>
                <a:lnTo>
                  <a:pt x="980" y="605"/>
                </a:lnTo>
                <a:lnTo>
                  <a:pt x="470" y="605"/>
                </a:lnTo>
                <a:lnTo>
                  <a:pt x="0" y="0"/>
                </a:lnTo>
                <a:lnTo>
                  <a:pt x="510" y="0"/>
                </a:lnTo>
                <a:lnTo>
                  <a:pt x="510" y="0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2700000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 txBox="1">
            <a:spLocks noGrp="1"/>
          </p:cNvSpPr>
          <p:nvPr>
            <p:ph type="body" idx="1"/>
          </p:nvPr>
        </p:nvSpPr>
        <p:spPr>
          <a:xfrm>
            <a:off x="1574800" y="4427537"/>
            <a:ext cx="5486399" cy="6843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marL="0" indent="114300" algn="ctr">
              <a:buSzPct val="100000"/>
              <a:buNone/>
              <a:defRPr sz="1800"/>
            </a:lvl1pPr>
          </a:lstStyle>
          <a:p>
            <a:endParaRPr/>
          </a:p>
        </p:txBody>
      </p:sp>
      <p:sp>
        <p:nvSpPr>
          <p:cNvPr id="69" name="Shape 69"/>
          <p:cNvSpPr/>
          <p:nvPr/>
        </p:nvSpPr>
        <p:spPr>
          <a:xfrm>
            <a:off x="3175" y="3486150"/>
            <a:ext cx="635000" cy="815975"/>
          </a:xfrm>
          <a:custGeom>
            <a:avLst/>
            <a:gdLst/>
            <a:ahLst/>
            <a:cxnLst/>
            <a:rect l="0" t="0" r="0" b="0"/>
            <a:pathLst>
              <a:path w="400" h="514" extrusionOk="0">
                <a:moveTo>
                  <a:pt x="2" y="0"/>
                </a:moveTo>
                <a:lnTo>
                  <a:pt x="0" y="0"/>
                </a:lnTo>
                <a:lnTo>
                  <a:pt x="0" y="514"/>
                </a:lnTo>
                <a:lnTo>
                  <a:pt x="400" y="514"/>
                </a:lnTo>
                <a:lnTo>
                  <a:pt x="2" y="0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13499999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70" name="Shape 70"/>
          <p:cNvSpPr/>
          <p:nvPr/>
        </p:nvSpPr>
        <p:spPr>
          <a:xfrm>
            <a:off x="3175" y="4302125"/>
            <a:ext cx="635000" cy="812800"/>
          </a:xfrm>
          <a:custGeom>
            <a:avLst/>
            <a:gdLst/>
            <a:ahLst/>
            <a:cxnLst/>
            <a:rect l="0" t="0" r="0" b="0"/>
            <a:pathLst>
              <a:path w="400" h="512" extrusionOk="0">
                <a:moveTo>
                  <a:pt x="400" y="0"/>
                </a:moveTo>
                <a:lnTo>
                  <a:pt x="0" y="0"/>
                </a:lnTo>
                <a:lnTo>
                  <a:pt x="0" y="512"/>
                </a:lnTo>
                <a:lnTo>
                  <a:pt x="2" y="512"/>
                </a:lnTo>
                <a:lnTo>
                  <a:pt x="400" y="0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8100000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71" name="Shape 71"/>
          <p:cNvSpPr/>
          <p:nvPr/>
        </p:nvSpPr>
        <p:spPr>
          <a:xfrm>
            <a:off x="152400" y="6045200"/>
            <a:ext cx="1317625" cy="812800"/>
          </a:xfrm>
          <a:custGeom>
            <a:avLst/>
            <a:gdLst/>
            <a:ahLst/>
            <a:cxnLst/>
            <a:rect l="0" t="0" r="0" b="0"/>
            <a:pathLst>
              <a:path w="830" h="512" extrusionOk="0">
                <a:moveTo>
                  <a:pt x="398" y="0"/>
                </a:moveTo>
                <a:lnTo>
                  <a:pt x="0" y="512"/>
                </a:lnTo>
                <a:lnTo>
                  <a:pt x="432" y="512"/>
                </a:lnTo>
                <a:lnTo>
                  <a:pt x="830" y="0"/>
                </a:lnTo>
                <a:lnTo>
                  <a:pt x="398" y="0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8100000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72" name="Shape 72"/>
          <p:cNvSpPr/>
          <p:nvPr/>
        </p:nvSpPr>
        <p:spPr>
          <a:xfrm>
            <a:off x="152400" y="5232400"/>
            <a:ext cx="1317625" cy="812800"/>
          </a:xfrm>
          <a:custGeom>
            <a:avLst/>
            <a:gdLst/>
            <a:ahLst/>
            <a:cxnLst/>
            <a:rect l="0" t="0" r="0" b="0"/>
            <a:pathLst>
              <a:path w="830" h="512" extrusionOk="0">
                <a:moveTo>
                  <a:pt x="398" y="512"/>
                </a:moveTo>
                <a:lnTo>
                  <a:pt x="830" y="512"/>
                </a:lnTo>
                <a:lnTo>
                  <a:pt x="432" y="0"/>
                </a:lnTo>
                <a:lnTo>
                  <a:pt x="0" y="0"/>
                </a:lnTo>
                <a:lnTo>
                  <a:pt x="398" y="512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13499999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73" name="Shape 73"/>
          <p:cNvSpPr/>
          <p:nvPr/>
        </p:nvSpPr>
        <p:spPr>
          <a:xfrm>
            <a:off x="7415211" y="0"/>
            <a:ext cx="1555750" cy="816301"/>
          </a:xfrm>
          <a:custGeom>
            <a:avLst/>
            <a:gdLst/>
            <a:ahLst/>
            <a:cxnLst/>
            <a:rect l="0" t="0" r="0" b="0"/>
            <a:pathLst>
              <a:path w="980" h="607" extrusionOk="0">
                <a:moveTo>
                  <a:pt x="510" y="607"/>
                </a:moveTo>
                <a:lnTo>
                  <a:pt x="980" y="0"/>
                </a:lnTo>
                <a:lnTo>
                  <a:pt x="470" y="0"/>
                </a:lnTo>
                <a:lnTo>
                  <a:pt x="0" y="607"/>
                </a:lnTo>
                <a:lnTo>
                  <a:pt x="510" y="607"/>
                </a:lnTo>
                <a:lnTo>
                  <a:pt x="510" y="607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18899999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74" name="Shape 74"/>
          <p:cNvSpPr/>
          <p:nvPr/>
        </p:nvSpPr>
        <p:spPr>
          <a:xfrm>
            <a:off x="8397875" y="1746911"/>
            <a:ext cx="746125" cy="813611"/>
          </a:xfrm>
          <a:custGeom>
            <a:avLst/>
            <a:gdLst/>
            <a:ahLst/>
            <a:cxnLst/>
            <a:rect l="0" t="0" r="0" b="0"/>
            <a:pathLst>
              <a:path w="470" h="605" extrusionOk="0">
                <a:moveTo>
                  <a:pt x="470" y="0"/>
                </a:moveTo>
                <a:lnTo>
                  <a:pt x="0" y="605"/>
                </a:lnTo>
                <a:lnTo>
                  <a:pt x="470" y="605"/>
                </a:lnTo>
                <a:lnTo>
                  <a:pt x="470" y="0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18899999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75" name="Shape 75"/>
          <p:cNvSpPr/>
          <p:nvPr/>
        </p:nvSpPr>
        <p:spPr>
          <a:xfrm>
            <a:off x="8397875" y="2560524"/>
            <a:ext cx="746125" cy="813611"/>
          </a:xfrm>
          <a:custGeom>
            <a:avLst/>
            <a:gdLst/>
            <a:ahLst/>
            <a:cxnLst/>
            <a:rect l="0" t="0" r="0" b="0"/>
            <a:pathLst>
              <a:path w="470" h="605" extrusionOk="0">
                <a:moveTo>
                  <a:pt x="0" y="0"/>
                </a:moveTo>
                <a:lnTo>
                  <a:pt x="470" y="605"/>
                </a:lnTo>
                <a:lnTo>
                  <a:pt x="470" y="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2700000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76" name="Shape 76"/>
          <p:cNvSpPr/>
          <p:nvPr/>
        </p:nvSpPr>
        <p:spPr>
          <a:xfrm>
            <a:off x="7415211" y="816300"/>
            <a:ext cx="1555750" cy="813611"/>
          </a:xfrm>
          <a:custGeom>
            <a:avLst/>
            <a:gdLst/>
            <a:ahLst/>
            <a:cxnLst/>
            <a:rect l="0" t="0" r="0" b="0"/>
            <a:pathLst>
              <a:path w="980" h="605" extrusionOk="0">
                <a:moveTo>
                  <a:pt x="510" y="0"/>
                </a:moveTo>
                <a:lnTo>
                  <a:pt x="980" y="605"/>
                </a:lnTo>
                <a:lnTo>
                  <a:pt x="470" y="605"/>
                </a:lnTo>
                <a:lnTo>
                  <a:pt x="0" y="0"/>
                </a:lnTo>
                <a:lnTo>
                  <a:pt x="510" y="0"/>
                </a:lnTo>
                <a:lnTo>
                  <a:pt x="510" y="0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2700000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2890DA"/>
            </a:gs>
            <a:gs pos="100000">
              <a:schemeClr val="dk2"/>
            </a:gs>
          </a:gsLst>
          <a:path path="circle">
            <a:fillToRect t="100000" r="100000"/>
          </a:path>
          <a:tileRect l="-100000" b="-100000"/>
        </a:gra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6879600" cy="11430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marL="0">
              <a:buClr>
                <a:schemeClr val="lt1"/>
              </a:buClr>
              <a:buSzPct val="100000"/>
              <a:buNone/>
              <a:defRPr sz="3600">
                <a:solidFill>
                  <a:schemeClr val="lt1"/>
                </a:solidFill>
              </a:defRPr>
            </a:lvl1pPr>
            <a:lvl2pPr marL="0" indent="228600">
              <a:buClr>
                <a:schemeClr val="lt1"/>
              </a:buClr>
              <a:buSzPct val="100000"/>
              <a:buNone/>
              <a:defRPr sz="3600">
                <a:solidFill>
                  <a:schemeClr val="lt1"/>
                </a:solidFill>
              </a:defRPr>
            </a:lvl2pPr>
            <a:lvl3pPr marL="0" indent="228600">
              <a:buClr>
                <a:schemeClr val="lt1"/>
              </a:buClr>
              <a:buSzPct val="100000"/>
              <a:buNone/>
              <a:defRPr sz="3600">
                <a:solidFill>
                  <a:schemeClr val="lt1"/>
                </a:solidFill>
              </a:defRPr>
            </a:lvl3pPr>
            <a:lvl4pPr marL="0" indent="228600">
              <a:buClr>
                <a:schemeClr val="lt1"/>
              </a:buClr>
              <a:buSzPct val="100000"/>
              <a:buNone/>
              <a:defRPr sz="3600">
                <a:solidFill>
                  <a:schemeClr val="lt1"/>
                </a:solidFill>
              </a:defRPr>
            </a:lvl4pPr>
            <a:lvl5pPr marL="0" indent="228600">
              <a:buClr>
                <a:schemeClr val="lt1"/>
              </a:buClr>
              <a:buSzPct val="100000"/>
              <a:buNone/>
              <a:defRPr sz="3600">
                <a:solidFill>
                  <a:schemeClr val="lt1"/>
                </a:solidFill>
              </a:defRPr>
            </a:lvl5pPr>
            <a:lvl6pPr marL="0" indent="228600">
              <a:buClr>
                <a:schemeClr val="lt1"/>
              </a:buClr>
              <a:buSzPct val="100000"/>
              <a:buNone/>
              <a:defRPr sz="3600">
                <a:solidFill>
                  <a:schemeClr val="lt1"/>
                </a:solidFill>
              </a:defRPr>
            </a:lvl6pPr>
            <a:lvl7pPr marL="0" indent="228600">
              <a:buClr>
                <a:schemeClr val="lt1"/>
              </a:buClr>
              <a:buSzPct val="100000"/>
              <a:buNone/>
              <a:defRPr sz="3600">
                <a:solidFill>
                  <a:schemeClr val="lt1"/>
                </a:solidFill>
              </a:defRPr>
            </a:lvl7pPr>
            <a:lvl8pPr marL="0" indent="228600">
              <a:buClr>
                <a:schemeClr val="lt1"/>
              </a:buClr>
              <a:buSzPct val="100000"/>
              <a:buNone/>
              <a:defRPr sz="3600">
                <a:solidFill>
                  <a:schemeClr val="lt1"/>
                </a:solidFill>
              </a:defRPr>
            </a:lvl8pPr>
            <a:lvl9pPr marL="0" indent="228600">
              <a:buClr>
                <a:schemeClr val="lt1"/>
              </a:buClr>
              <a:buSzPct val="100000"/>
              <a:buNone/>
              <a:defRPr sz="3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marL="342900" indent="-139700">
              <a:buClr>
                <a:schemeClr val="lt1"/>
              </a:buClr>
              <a:buSzPct val="100000"/>
              <a:defRPr sz="3200">
                <a:solidFill>
                  <a:schemeClr val="lt1"/>
                </a:solidFill>
              </a:defRPr>
            </a:lvl1pPr>
            <a:lvl2pPr marL="742950" indent="-107950">
              <a:spcBef>
                <a:spcPts val="560"/>
              </a:spcBef>
              <a:buClr>
                <a:schemeClr val="lt1"/>
              </a:buClr>
              <a:buSzPct val="100000"/>
              <a:defRPr sz="2800">
                <a:solidFill>
                  <a:schemeClr val="lt1"/>
                </a:solidFill>
              </a:defRPr>
            </a:lvl2pPr>
            <a:lvl3pPr marL="1143000" indent="-76200">
              <a:spcBef>
                <a:spcPts val="480"/>
              </a:spcBef>
              <a:buClr>
                <a:schemeClr val="lt1"/>
              </a:buClr>
              <a:buSzPct val="100000"/>
              <a:defRPr sz="2400">
                <a:solidFill>
                  <a:schemeClr val="lt1"/>
                </a:solidFill>
              </a:defRPr>
            </a:lvl3pPr>
            <a:lvl4pPr marL="1600200" indent="-101600">
              <a:spcBef>
                <a:spcPts val="400"/>
              </a:spcBef>
              <a:buClr>
                <a:schemeClr val="lt1"/>
              </a:buClr>
              <a:buSzPct val="100000"/>
              <a:defRPr sz="2000">
                <a:solidFill>
                  <a:schemeClr val="lt1"/>
                </a:solidFill>
              </a:defRPr>
            </a:lvl4pPr>
            <a:lvl5pPr marL="2057400" indent="-101600">
              <a:spcBef>
                <a:spcPts val="400"/>
              </a:spcBef>
              <a:buClr>
                <a:schemeClr val="lt1"/>
              </a:buClr>
              <a:buSzPct val="100000"/>
              <a:defRPr sz="2000">
                <a:solidFill>
                  <a:schemeClr val="lt1"/>
                </a:solidFill>
              </a:defRPr>
            </a:lvl5pPr>
            <a:lvl6pPr marL="2514600" indent="-101600">
              <a:spcBef>
                <a:spcPts val="400"/>
              </a:spcBef>
              <a:buClr>
                <a:schemeClr val="lt1"/>
              </a:buClr>
              <a:buSzPct val="100000"/>
              <a:defRPr sz="2000">
                <a:solidFill>
                  <a:schemeClr val="lt1"/>
                </a:solidFill>
              </a:defRPr>
            </a:lvl6pPr>
            <a:lvl7pPr marL="2971800" indent="-101600">
              <a:spcBef>
                <a:spcPts val="400"/>
              </a:spcBef>
              <a:buClr>
                <a:schemeClr val="lt1"/>
              </a:buClr>
              <a:buSzPct val="100000"/>
              <a:defRPr sz="2000">
                <a:solidFill>
                  <a:schemeClr val="lt1"/>
                </a:solidFill>
              </a:defRPr>
            </a:lvl7pPr>
            <a:lvl8pPr marL="3429000" indent="-101600">
              <a:spcBef>
                <a:spcPts val="400"/>
              </a:spcBef>
              <a:buClr>
                <a:schemeClr val="lt1"/>
              </a:buClr>
              <a:buSzPct val="100000"/>
              <a:defRPr sz="2000">
                <a:solidFill>
                  <a:schemeClr val="lt1"/>
                </a:solidFill>
              </a:defRPr>
            </a:lvl8pPr>
            <a:lvl9pPr marL="3886200" indent="-101600">
              <a:spcBef>
                <a:spcPts val="400"/>
              </a:spcBef>
              <a:buClr>
                <a:schemeClr val="lt1"/>
              </a:buClr>
              <a:buSzPct val="100000"/>
              <a:defRPr sz="20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7" name="Shape 7"/>
          <p:cNvSpPr/>
          <p:nvPr/>
        </p:nvSpPr>
        <p:spPr>
          <a:xfrm>
            <a:off x="0" y="0"/>
            <a:ext cx="3135299" cy="6858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8" name="Shape 8"/>
          <p:cNvSpPr/>
          <p:nvPr/>
        </p:nvSpPr>
        <p:spPr>
          <a:xfrm>
            <a:off x="3175" y="6045200"/>
            <a:ext cx="635000" cy="812800"/>
          </a:xfrm>
          <a:custGeom>
            <a:avLst/>
            <a:gdLst/>
            <a:ahLst/>
            <a:cxnLst/>
            <a:rect l="0" t="0" r="0" b="0"/>
            <a:pathLst>
              <a:path w="400" h="512" extrusionOk="0">
                <a:moveTo>
                  <a:pt x="400" y="0"/>
                </a:moveTo>
                <a:lnTo>
                  <a:pt x="0" y="0"/>
                </a:lnTo>
                <a:lnTo>
                  <a:pt x="0" y="512"/>
                </a:lnTo>
                <a:lnTo>
                  <a:pt x="2" y="512"/>
                </a:lnTo>
                <a:lnTo>
                  <a:pt x="400" y="0"/>
                </a:lnTo>
                <a:close/>
              </a:path>
            </a:pathLst>
          </a:custGeom>
          <a:gradFill>
            <a:gsLst>
              <a:gs pos="0">
                <a:srgbClr val="0090DA"/>
              </a:gs>
              <a:gs pos="54000">
                <a:srgbClr val="0090DA"/>
              </a:gs>
              <a:gs pos="98000">
                <a:srgbClr val="2BC4F3"/>
              </a:gs>
              <a:gs pos="100000">
                <a:srgbClr val="00AEEE"/>
              </a:gs>
            </a:gsLst>
            <a:lin ang="8100000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9" name="Shape 9"/>
          <p:cNvSpPr/>
          <p:nvPr/>
        </p:nvSpPr>
        <p:spPr>
          <a:xfrm>
            <a:off x="3175" y="5232400"/>
            <a:ext cx="635000" cy="812800"/>
          </a:xfrm>
          <a:custGeom>
            <a:avLst/>
            <a:gdLst/>
            <a:ahLst/>
            <a:cxnLst/>
            <a:rect l="0" t="0" r="0" b="0"/>
            <a:pathLst>
              <a:path w="400" h="512" extrusionOk="0">
                <a:moveTo>
                  <a:pt x="400" y="512"/>
                </a:moveTo>
                <a:lnTo>
                  <a:pt x="2" y="0"/>
                </a:lnTo>
                <a:lnTo>
                  <a:pt x="0" y="0"/>
                </a:lnTo>
                <a:lnTo>
                  <a:pt x="0" y="512"/>
                </a:lnTo>
                <a:lnTo>
                  <a:pt x="400" y="512"/>
                </a:lnTo>
                <a:close/>
              </a:path>
            </a:pathLst>
          </a:custGeom>
          <a:gradFill>
            <a:gsLst>
              <a:gs pos="0">
                <a:srgbClr val="AAAAAA"/>
              </a:gs>
              <a:gs pos="54000">
                <a:srgbClr val="AAAAAA"/>
              </a:gs>
              <a:gs pos="98000">
                <a:srgbClr val="D2D2D2"/>
              </a:gs>
              <a:gs pos="100000">
                <a:srgbClr val="B9B9B9"/>
              </a:gs>
            </a:gsLst>
            <a:lin ang="13499999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10" name="Shape 10"/>
          <p:cNvSpPr/>
          <p:nvPr/>
        </p:nvSpPr>
        <p:spPr>
          <a:xfrm>
            <a:off x="8397875" y="2689"/>
            <a:ext cx="746125" cy="813611"/>
          </a:xfrm>
          <a:custGeom>
            <a:avLst/>
            <a:gdLst/>
            <a:ahLst/>
            <a:cxnLst/>
            <a:rect l="0" t="0" r="0" b="0"/>
            <a:pathLst>
              <a:path w="470" h="605" extrusionOk="0">
                <a:moveTo>
                  <a:pt x="470" y="0"/>
                </a:moveTo>
                <a:lnTo>
                  <a:pt x="0" y="605"/>
                </a:lnTo>
                <a:lnTo>
                  <a:pt x="470" y="605"/>
                </a:lnTo>
                <a:lnTo>
                  <a:pt x="470" y="0"/>
                </a:lnTo>
                <a:close/>
              </a:path>
            </a:pathLst>
          </a:custGeom>
          <a:gradFill>
            <a:gsLst>
              <a:gs pos="0">
                <a:srgbClr val="0090DA"/>
              </a:gs>
              <a:gs pos="54000">
                <a:srgbClr val="0090DA"/>
              </a:gs>
              <a:gs pos="98000">
                <a:srgbClr val="2BC4F3"/>
              </a:gs>
              <a:gs pos="100000">
                <a:srgbClr val="00AEEE"/>
              </a:gs>
            </a:gsLst>
            <a:lin ang="18899999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11" name="Shape 11"/>
          <p:cNvSpPr/>
          <p:nvPr/>
        </p:nvSpPr>
        <p:spPr>
          <a:xfrm>
            <a:off x="8397875" y="816300"/>
            <a:ext cx="746125" cy="809578"/>
          </a:xfrm>
          <a:custGeom>
            <a:avLst/>
            <a:gdLst/>
            <a:ahLst/>
            <a:cxnLst/>
            <a:rect l="0" t="0" r="0" b="0"/>
            <a:pathLst>
              <a:path w="470" h="602" extrusionOk="0">
                <a:moveTo>
                  <a:pt x="0" y="0"/>
                </a:moveTo>
                <a:lnTo>
                  <a:pt x="470" y="602"/>
                </a:lnTo>
                <a:lnTo>
                  <a:pt x="470" y="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AAAAAA"/>
              </a:gs>
              <a:gs pos="54000">
                <a:srgbClr val="AAAAAA"/>
              </a:gs>
              <a:gs pos="98000">
                <a:srgbClr val="D2D2D2"/>
              </a:gs>
              <a:gs pos="100000">
                <a:srgbClr val="B9B9B9"/>
              </a:gs>
            </a:gsLst>
            <a:lin ang="13499999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Shape 79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532775" y="197612"/>
            <a:ext cx="8078451" cy="6462773"/>
          </a:xfrm>
          <a:prstGeom prst="rect">
            <a:avLst/>
          </a:prstGeom>
        </p:spPr>
      </p:pic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Shape 84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570287" y="227625"/>
            <a:ext cx="8003423" cy="6402749"/>
          </a:xfrm>
          <a:prstGeom prst="rect">
            <a:avLst/>
          </a:prstGeom>
        </p:spPr>
      </p:pic>
      <p:sp>
        <p:nvSpPr>
          <p:cNvPr id="85" name="Shape 85"/>
          <p:cNvSpPr txBox="1"/>
          <p:nvPr/>
        </p:nvSpPr>
        <p:spPr>
          <a:xfrm>
            <a:off x="930525" y="697900"/>
            <a:ext cx="3312600" cy="8375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algn="ctr">
              <a:buNone/>
            </a:pPr>
            <a:r>
              <a:rPr lang="en" sz="4800">
                <a:solidFill>
                  <a:srgbClr val="00FFFF"/>
                </a:solidFill>
                <a:latin typeface="Poiret One"/>
                <a:ea typeface="Poiret One"/>
                <a:cs typeface="Poiret One"/>
                <a:sym typeface="Poiret One"/>
              </a:rPr>
              <a:t>Procyon</a:t>
            </a:r>
          </a:p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" name="Shape 90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477350" y="153287"/>
            <a:ext cx="8189299" cy="6551423"/>
          </a:xfrm>
          <a:prstGeom prst="rect">
            <a:avLst/>
          </a:prstGeom>
        </p:spPr>
      </p:pic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" name="Shape 95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442312" y="125249"/>
            <a:ext cx="8259375" cy="6607500"/>
          </a:xfrm>
          <a:prstGeom prst="rect">
            <a:avLst/>
          </a:prstGeom>
        </p:spPr>
      </p:pic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Shape 100"/>
          <p:cNvSpPr txBox="1">
            <a:spLocks noGrp="1"/>
          </p:cNvSpPr>
          <p:nvPr>
            <p:ph type="title"/>
          </p:nvPr>
        </p:nvSpPr>
        <p:spPr>
          <a:xfrm>
            <a:off x="-296525" y="237425"/>
            <a:ext cx="81780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algn="ctr">
              <a:buNone/>
            </a:pPr>
            <a:r>
              <a:rPr lang="en" sz="7200" dirty="0">
                <a:solidFill>
                  <a:srgbClr val="FFF100"/>
                </a:solidFill>
                <a:latin typeface="Poiret One"/>
                <a:ea typeface="Poiret One"/>
                <a:cs typeface="Poiret One"/>
                <a:sym typeface="Poiret One"/>
              </a:rPr>
              <a:t>Our Constellation</a:t>
            </a:r>
          </a:p>
        </p:txBody>
      </p:sp>
      <p:sp>
        <p:nvSpPr>
          <p:cNvPr id="101" name="Shape 101"/>
          <p:cNvSpPr txBox="1">
            <a:spLocks noGrp="1"/>
          </p:cNvSpPr>
          <p:nvPr>
            <p:ph type="body" idx="1"/>
          </p:nvPr>
        </p:nvSpPr>
        <p:spPr>
          <a:xfrm>
            <a:off x="0" y="2251825"/>
            <a:ext cx="4130399" cy="781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algn="ctr">
              <a:buNone/>
            </a:pPr>
            <a:r>
              <a:rPr lang="en" sz="4800" dirty="0">
                <a:solidFill>
                  <a:srgbClr val="FFF100"/>
                </a:solidFill>
                <a:latin typeface="Poiret One"/>
                <a:ea typeface="Poiret One"/>
                <a:cs typeface="Poiret One"/>
                <a:sym typeface="Poiret One"/>
              </a:rPr>
              <a:t>Leo</a:t>
            </a:r>
          </a:p>
        </p:txBody>
      </p:sp>
      <p:pic>
        <p:nvPicPr>
          <p:cNvPr id="102" name="Shape 102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3824175" y="1724125"/>
            <a:ext cx="4648200" cy="4648200"/>
          </a:xfrm>
          <a:prstGeom prst="rect">
            <a:avLst/>
          </a:prstGeom>
        </p:spPr>
      </p:pic>
      <p:cxnSp>
        <p:nvCxnSpPr>
          <p:cNvPr id="103" name="Shape 103"/>
          <p:cNvCxnSpPr/>
          <p:nvPr/>
        </p:nvCxnSpPr>
        <p:spPr>
          <a:xfrm rot="10800000">
            <a:off x="2028574" y="3033625"/>
            <a:ext cx="4727100" cy="1274699"/>
          </a:xfrm>
          <a:prstGeom prst="straightConnector1">
            <a:avLst/>
          </a:prstGeom>
          <a:noFill/>
          <a:ln w="38100" cap="flat">
            <a:solidFill>
              <a:srgbClr val="FF00FF"/>
            </a:solidFill>
            <a:prstDash val="solid"/>
            <a:round/>
            <a:headEnd type="stealth" w="lg" len="lg"/>
            <a:tailEnd type="none" w="lg" len="lg"/>
          </a:ln>
        </p:spPr>
      </p:cxn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name="steps">
  <a:themeElements>
    <a:clrScheme name="Custom 462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FFD80C"/>
      </a:accent1>
      <a:accent2>
        <a:srgbClr val="CD108C"/>
      </a:accent2>
      <a:accent3>
        <a:srgbClr val="0990DB"/>
      </a:accent3>
      <a:accent4>
        <a:srgbClr val="AAAAAA"/>
      </a:accent4>
      <a:accent5>
        <a:srgbClr val="C3F180"/>
      </a:accent5>
      <a:accent6>
        <a:srgbClr val="FF986D"/>
      </a:accent6>
      <a:hlink>
        <a:srgbClr val="ABABAB"/>
      </a:hlink>
      <a:folHlink>
        <a:srgbClr val="666666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</Words>
  <Application>Microsoft Office PowerPoint</Application>
  <PresentationFormat>On-screen Show (4:3)</PresentationFormat>
  <Paragraphs>3</Paragraphs>
  <Slides>5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steps</vt:lpstr>
      <vt:lpstr>PowerPoint Presentation</vt:lpstr>
      <vt:lpstr>PowerPoint Presentation</vt:lpstr>
      <vt:lpstr>PowerPoint Presentation</vt:lpstr>
      <vt:lpstr>PowerPoint Presentation</vt:lpstr>
      <vt:lpstr>Our Constellation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Rayana C. Thompson</dc:creator>
  <cp:lastModifiedBy>vci</cp:lastModifiedBy>
  <cp:revision>1</cp:revision>
  <dcterms:modified xsi:type="dcterms:W3CDTF">2014-01-16T20:16:44Z</dcterms:modified>
</cp:coreProperties>
</file>